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3"/>
    <p:penClr>
      <a:srgbClr val="FF0000"/>
    </p:penClr>
  </p:showPr>
  <p:clrMru>
    <a:srgbClr val="009900"/>
    <a:srgbClr val="660066"/>
    <a:srgbClr val="CE1C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7" autoAdjust="0"/>
    <p:restoredTop sz="94667" autoAdjust="0"/>
  </p:normalViewPr>
  <p:slideViewPr>
    <p:cSldViewPr>
      <p:cViewPr varScale="1">
        <p:scale>
          <a:sx n="52" d="100"/>
          <a:sy n="52" d="100"/>
        </p:scale>
        <p:origin x="-1205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5000">
    <p:sndAc>
      <p:stSnd>
        <p:snd r:embed="rId1" name="applause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5000">
    <p:sndAc>
      <p:stSnd>
        <p:snd r:embed="rId1" name="applause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Tm="5000">
    <p:sndAc>
      <p:stSnd>
        <p:snd r:embed="rId1" name="applause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5000">
    <p:sndAc>
      <p:stSnd>
        <p:snd r:embed="rId1" name="applause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5000">
    <p:sndAc>
      <p:stSnd>
        <p:snd r:embed="rId13" name="applause.wav" builtIn="1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660066"/>
                </a:solidFill>
              </a:rPr>
              <a:t>সকল</a:t>
            </a:r>
            <a:r>
              <a:rPr lang="en-US" sz="6000" dirty="0" smtClean="0">
                <a:solidFill>
                  <a:srgbClr val="660066"/>
                </a:solidFill>
              </a:rPr>
              <a:t> </a:t>
            </a:r>
            <a:r>
              <a:rPr lang="en-US" sz="6000" dirty="0" err="1" smtClean="0">
                <a:solidFill>
                  <a:srgbClr val="660066"/>
                </a:solidFill>
              </a:rPr>
              <a:t>শ্রেণীর</a:t>
            </a:r>
            <a:r>
              <a:rPr lang="en-US" sz="6000" dirty="0" smtClean="0">
                <a:solidFill>
                  <a:srgbClr val="660066"/>
                </a:solidFill>
              </a:rPr>
              <a:t> </a:t>
            </a:r>
            <a:r>
              <a:rPr lang="en-US" sz="6000" dirty="0" err="1" smtClean="0">
                <a:solidFill>
                  <a:srgbClr val="660066"/>
                </a:solidFill>
              </a:rPr>
              <a:t>শিক্ষার্থীদের</a:t>
            </a:r>
            <a:r>
              <a:rPr lang="en-US" sz="6000" dirty="0" smtClean="0">
                <a:solidFill>
                  <a:srgbClr val="660066"/>
                </a:solidFill>
              </a:rPr>
              <a:t>  </a:t>
            </a:r>
            <a:r>
              <a:rPr lang="en-US" sz="6000" dirty="0" err="1" smtClean="0">
                <a:solidFill>
                  <a:srgbClr val="660066"/>
                </a:solidFill>
              </a:rPr>
              <a:t>জন্য</a:t>
            </a:r>
            <a:r>
              <a:rPr lang="en-US" sz="6000" dirty="0" smtClean="0">
                <a:solidFill>
                  <a:srgbClr val="660066"/>
                </a:solidFill>
              </a:rPr>
              <a:t> </a:t>
            </a:r>
            <a:endParaRPr lang="en-US" sz="6000" dirty="0">
              <a:solidFill>
                <a:srgbClr val="660066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r>
              <a:rPr lang="en-US" sz="4800" dirty="0" err="1" smtClean="0">
                <a:solidFill>
                  <a:srgbClr val="009900"/>
                </a:solidFill>
              </a:rPr>
              <a:t>আমাদের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দেশের</a:t>
            </a:r>
            <a:r>
              <a:rPr lang="en-US" sz="4800" dirty="0" smtClean="0">
                <a:solidFill>
                  <a:srgbClr val="009900"/>
                </a:solidFill>
              </a:rPr>
              <a:t> ও </a:t>
            </a:r>
            <a:r>
              <a:rPr lang="en-US" sz="4800" dirty="0" err="1" smtClean="0">
                <a:solidFill>
                  <a:srgbClr val="009900"/>
                </a:solidFill>
              </a:rPr>
              <a:t>দেশের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বাইরের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কিছু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বিখ্যাত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ব্যক্তিদের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জন্ম</a:t>
            </a:r>
            <a:r>
              <a:rPr lang="en-US" sz="4800" dirty="0" smtClean="0">
                <a:solidFill>
                  <a:srgbClr val="009900"/>
                </a:solidFill>
              </a:rPr>
              <a:t> ও </a:t>
            </a:r>
            <a:r>
              <a:rPr lang="en-US" sz="4800" dirty="0" err="1" smtClean="0">
                <a:solidFill>
                  <a:srgbClr val="009900"/>
                </a:solidFill>
              </a:rPr>
              <a:t>মৃত্যু</a:t>
            </a:r>
            <a:r>
              <a:rPr lang="en-US" sz="4800" dirty="0" smtClean="0">
                <a:solidFill>
                  <a:srgbClr val="009900"/>
                </a:solidFill>
              </a:rPr>
              <a:t> </a:t>
            </a:r>
            <a:r>
              <a:rPr lang="en-US" sz="4800" dirty="0" err="1" smtClean="0">
                <a:solidFill>
                  <a:srgbClr val="009900"/>
                </a:solidFill>
              </a:rPr>
              <a:t>তারিখ</a:t>
            </a:r>
            <a:endParaRPr lang="en-US" sz="4800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371600" y="2819400"/>
            <a:ext cx="6400800" cy="2362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শিল্প, সাহিত্য, বিজ্ঞান, সমাজ সেবা ইত্যাদি ক্ষেত্রে যে সকল মনিষী অবদান রেখেছেন  তাদের জন্ম, মৃত্যু ও সংক্ষিপ্ত পরিচয় নিয়েই আমাদের এই ক্ষুদ্র আয়োজন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Nikosh" pitchFamily="2" charset="0"/>
              <a:ea typeface="+mn-ea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304800"/>
            <a:ext cx="7772400" cy="1470025"/>
          </a:xfrm>
          <a:prstGeom prst="rect">
            <a:avLst/>
          </a:prstGeom>
          <a:solidFill>
            <a:srgbClr val="FFFF0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বিখ্যাত ব্যক্তিদের  জন্ম ও মৃত্যু তারিখ </a:t>
            </a:r>
            <a:br>
              <a:rPr kumimoji="0" lang="en-US" sz="33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</a:b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3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78 0  L 0.25 0.16133  L 0.072 0.16133  L 0 0  Z" pathEditMode="relative" ptsTypes="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78 0  L 0.25 0.16133  L 0.072 0.16133  L 0 0  Z" pathEditMode="relative" ptsTypes="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p" animBg="1"/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এই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বিখ্যাত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কবি</a:t>
            </a:r>
            <a:r>
              <a:rPr lang="en-US" dirty="0" smtClean="0">
                <a:solidFill>
                  <a:srgbClr val="FF0000"/>
                </a:solidFill>
              </a:rPr>
              <a:t> ০৭-০৫-১৮৬১ </a:t>
            </a:r>
            <a:r>
              <a:rPr lang="en-US" dirty="0" err="1" smtClean="0">
                <a:solidFill>
                  <a:srgbClr val="FF0000"/>
                </a:solidFill>
              </a:rPr>
              <a:t>সালে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কলকাতার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জোড়া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সাকোর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ঠাকুল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পরিবারে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জন্মগ্রহণ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করেন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এবং</a:t>
            </a:r>
            <a:r>
              <a:rPr lang="en-US" dirty="0" smtClean="0">
                <a:solidFill>
                  <a:srgbClr val="FF0000"/>
                </a:solidFill>
              </a:rPr>
              <a:t> ০৭-০৮-১৯৪১ </a:t>
            </a:r>
            <a:r>
              <a:rPr lang="en-US" dirty="0" err="1" smtClean="0">
                <a:solidFill>
                  <a:srgbClr val="FF0000"/>
                </a:solidFill>
              </a:rPr>
              <a:t>সালে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রবীন্দ্রনাথ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ঠাকুর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বিশ্ববিখ্যাত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সাহিত্যে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নবেল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জয়ী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।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মূলত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সাহিত্যে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নবেল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জয়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করলেও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তিনি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একাধারে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সংগীত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শিল্পী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অভিতা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দার্শনিক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বিজ্ঞানীও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ছিলেন</a:t>
            </a:r>
            <a:r>
              <a:rPr lang="en-US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। </a:t>
            </a:r>
            <a:endParaRPr lang="en-US" sz="2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9" name="Picture Placeholder 8" descr="Photo1153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algn="ctr"/>
            <a:r>
              <a:rPr lang="en-US" sz="3200" dirty="0" err="1" smtClean="0">
                <a:solidFill>
                  <a:srgbClr val="00B050"/>
                </a:solidFill>
              </a:rPr>
              <a:t>জন্ম</a:t>
            </a:r>
            <a:r>
              <a:rPr lang="en-US" sz="3200" dirty="0" smtClean="0">
                <a:solidFill>
                  <a:srgbClr val="00B050"/>
                </a:solidFill>
              </a:rPr>
              <a:t> ১৭ </a:t>
            </a:r>
            <a:r>
              <a:rPr lang="en-US" sz="3200" dirty="0" err="1" smtClean="0">
                <a:solidFill>
                  <a:srgbClr val="00B050"/>
                </a:solidFill>
              </a:rPr>
              <a:t>মার্চ</a:t>
            </a:r>
            <a:r>
              <a:rPr lang="en-US" sz="3200" dirty="0" smtClean="0">
                <a:solidFill>
                  <a:srgbClr val="00B050"/>
                </a:solidFill>
              </a:rPr>
              <a:t> ১৯২০ </a:t>
            </a:r>
            <a:r>
              <a:rPr lang="en-US" sz="3200" dirty="0" err="1" smtClean="0">
                <a:solidFill>
                  <a:srgbClr val="00B050"/>
                </a:solidFill>
              </a:rPr>
              <a:t>শহীদ</a:t>
            </a:r>
            <a:r>
              <a:rPr lang="en-US" sz="3200" dirty="0" smtClean="0">
                <a:solidFill>
                  <a:srgbClr val="00B050"/>
                </a:solidFill>
              </a:rPr>
              <a:t> ১৫ </a:t>
            </a:r>
            <a:r>
              <a:rPr lang="en-US" sz="3200" dirty="0" err="1" smtClean="0">
                <a:solidFill>
                  <a:srgbClr val="00B050"/>
                </a:solidFill>
              </a:rPr>
              <a:t>আগষ্ট</a:t>
            </a:r>
            <a:r>
              <a:rPr lang="en-US" sz="3200" dirty="0" smtClean="0">
                <a:solidFill>
                  <a:srgbClr val="00B050"/>
                </a:solidFill>
              </a:rPr>
              <a:t> ১৯৭৫</a:t>
            </a:r>
            <a:endParaRPr lang="en-US" sz="3200" dirty="0">
              <a:solidFill>
                <a:srgbClr val="00B050"/>
              </a:solidFill>
            </a:endParaRPr>
          </a:p>
        </p:txBody>
      </p:sp>
      <p:pic>
        <p:nvPicPr>
          <p:cNvPr id="5" name="Picture Placeholder 4" descr="Photo1164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বাঙালী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জাতি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সত্তার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জনক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পৃথিবীখ্যাত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রাজ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নীতিবিদ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বঙ্গবন্ধু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শেখ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মুজিবুর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রহমান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95  E" pathEditMode="relative" ptsTypes=""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0.18936 L -0.00347 -0.14358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45 0.19353 L 0.01545 -0.1394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জন্ম</a:t>
            </a:r>
            <a:r>
              <a:rPr lang="en-US" dirty="0" smtClean="0">
                <a:solidFill>
                  <a:schemeClr val="tx1"/>
                </a:solidFill>
              </a:rPr>
              <a:t>  ২৬ </a:t>
            </a:r>
            <a:r>
              <a:rPr lang="en-US" dirty="0" err="1" smtClean="0">
                <a:solidFill>
                  <a:schemeClr val="tx1"/>
                </a:solidFill>
              </a:rPr>
              <a:t>জুলাই</a:t>
            </a:r>
            <a:r>
              <a:rPr lang="en-US" dirty="0" smtClean="0">
                <a:solidFill>
                  <a:schemeClr val="tx1"/>
                </a:solidFill>
              </a:rPr>
              <a:t> ১৮৬৫ </a:t>
            </a:r>
            <a:r>
              <a:rPr lang="en-US" dirty="0" err="1" smtClean="0">
                <a:solidFill>
                  <a:schemeClr val="tx1"/>
                </a:solidFill>
              </a:rPr>
              <a:t>মৃত্যু</a:t>
            </a:r>
            <a:r>
              <a:rPr lang="en-US" dirty="0" smtClean="0">
                <a:solidFill>
                  <a:schemeClr val="tx1"/>
                </a:solidFill>
              </a:rPr>
              <a:t> ১৩ </a:t>
            </a:r>
            <a:r>
              <a:rPr lang="en-US" dirty="0" err="1" smtClean="0">
                <a:solidFill>
                  <a:schemeClr val="tx1"/>
                </a:solidFill>
              </a:rPr>
              <a:t>সেপ্টেম্বর</a:t>
            </a:r>
            <a:r>
              <a:rPr lang="en-US" dirty="0" smtClean="0">
                <a:solidFill>
                  <a:schemeClr val="tx1"/>
                </a:solidFill>
              </a:rPr>
              <a:t> ১৯১০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Placeholder 4" descr="Photo1154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রজনী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কান্ত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সেন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আঠারো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শতকের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বিখ্যাত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গীতি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কবি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স্বদেশী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আন্দোলনের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নেতা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জন্ম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পূর্ব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বাংলায়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বর্তমান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সিরাজ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গঞ্জ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জেলার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ভাঙ্গাবাড়ী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গ্রামে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4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>
                <a:solidFill>
                  <a:srgbClr val="CE1C93"/>
                </a:solidFill>
              </a:rPr>
              <a:t>জন্ম</a:t>
            </a:r>
            <a:r>
              <a:rPr lang="en-US" dirty="0" smtClean="0">
                <a:solidFill>
                  <a:srgbClr val="CE1C93"/>
                </a:solidFill>
              </a:rPr>
              <a:t> ২৫ </a:t>
            </a:r>
            <a:r>
              <a:rPr lang="en-US" dirty="0" err="1" smtClean="0">
                <a:solidFill>
                  <a:srgbClr val="CE1C93"/>
                </a:solidFill>
              </a:rPr>
              <a:t>জানুয়ারী</a:t>
            </a:r>
            <a:r>
              <a:rPr lang="en-US" dirty="0" smtClean="0">
                <a:solidFill>
                  <a:srgbClr val="CE1C93"/>
                </a:solidFill>
              </a:rPr>
              <a:t> ১৮২৪ </a:t>
            </a:r>
            <a:r>
              <a:rPr lang="en-US" dirty="0" err="1" smtClean="0">
                <a:solidFill>
                  <a:srgbClr val="CE1C93"/>
                </a:solidFill>
              </a:rPr>
              <a:t>যশোরের</a:t>
            </a:r>
            <a:r>
              <a:rPr lang="en-US" dirty="0" smtClean="0">
                <a:solidFill>
                  <a:srgbClr val="CE1C93"/>
                </a:solidFill>
              </a:rPr>
              <a:t> </a:t>
            </a:r>
            <a:r>
              <a:rPr lang="en-US" dirty="0" err="1" smtClean="0">
                <a:solidFill>
                  <a:srgbClr val="CE1C93"/>
                </a:solidFill>
              </a:rPr>
              <a:t>সাগর</a:t>
            </a:r>
            <a:r>
              <a:rPr lang="en-US" dirty="0" smtClean="0">
                <a:solidFill>
                  <a:srgbClr val="CE1C93"/>
                </a:solidFill>
              </a:rPr>
              <a:t> </a:t>
            </a:r>
            <a:r>
              <a:rPr lang="en-US" dirty="0" err="1" smtClean="0">
                <a:solidFill>
                  <a:srgbClr val="CE1C93"/>
                </a:solidFill>
              </a:rPr>
              <a:t>দাড়ী</a:t>
            </a:r>
            <a:r>
              <a:rPr lang="en-US" dirty="0" smtClean="0">
                <a:solidFill>
                  <a:srgbClr val="CE1C93"/>
                </a:solidFill>
              </a:rPr>
              <a:t> </a:t>
            </a:r>
            <a:r>
              <a:rPr lang="en-US" dirty="0" err="1" smtClean="0">
                <a:solidFill>
                  <a:srgbClr val="CE1C93"/>
                </a:solidFill>
              </a:rPr>
              <a:t>গ্রামে</a:t>
            </a:r>
            <a:r>
              <a:rPr lang="en-US" dirty="0" smtClean="0">
                <a:solidFill>
                  <a:srgbClr val="CE1C93"/>
                </a:solidFill>
              </a:rPr>
              <a:t> । </a:t>
            </a:r>
            <a:r>
              <a:rPr lang="en-US" dirty="0" err="1" smtClean="0">
                <a:solidFill>
                  <a:srgbClr val="CE1C93"/>
                </a:solidFill>
              </a:rPr>
              <a:t>মৃত্যু</a:t>
            </a:r>
            <a:r>
              <a:rPr lang="en-US" dirty="0" smtClean="0">
                <a:solidFill>
                  <a:srgbClr val="CE1C93"/>
                </a:solidFill>
              </a:rPr>
              <a:t>  ২৯ </a:t>
            </a:r>
            <a:r>
              <a:rPr lang="en-US" dirty="0" err="1" smtClean="0">
                <a:solidFill>
                  <a:srgbClr val="CE1C93"/>
                </a:solidFill>
              </a:rPr>
              <a:t>জুন</a:t>
            </a:r>
            <a:r>
              <a:rPr lang="en-US" dirty="0" smtClean="0">
                <a:solidFill>
                  <a:srgbClr val="CE1C93"/>
                </a:solidFill>
              </a:rPr>
              <a:t> ১৯৭৩</a:t>
            </a:r>
            <a:endParaRPr lang="en-US" dirty="0">
              <a:solidFill>
                <a:srgbClr val="CE1C93"/>
              </a:solidFill>
            </a:endParaRPr>
          </a:p>
        </p:txBody>
      </p:sp>
      <p:pic>
        <p:nvPicPr>
          <p:cNvPr id="5" name="Picture Placeholder 4" descr="Photo1155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t="22727" b="22727"/>
          <a:stretch>
            <a:fillRect/>
          </a:stretch>
        </p:blipFill>
        <p:spPr>
          <a:xfrm>
            <a:off x="3687579" y="685800"/>
            <a:ext cx="5180195" cy="41909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দেশ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প্রেমিক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কবি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কপোতাক্ষ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নদের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কবি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মাইকেল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মধুসূদন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দত্ত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।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ইংরেজীর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সাহিত্যের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টানে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নিজ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ধর্ম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ত্যাগ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খৃষ্ট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ধর্মে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দীক্ষা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গ্রহণ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।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পরে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ভূল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বুঝতে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পেরে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বাঙলায়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মহা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কাব্য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রচনা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খ্যাতি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লাভ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।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জন্ম</a:t>
            </a:r>
            <a:r>
              <a:rPr lang="en-US" dirty="0" smtClean="0">
                <a:solidFill>
                  <a:srgbClr val="FF0000"/>
                </a:solidFill>
              </a:rPr>
              <a:t> ০১-১১-১৯১৮ </a:t>
            </a:r>
            <a:r>
              <a:rPr lang="en-US" dirty="0" err="1" smtClean="0">
                <a:solidFill>
                  <a:srgbClr val="FF0000"/>
                </a:solidFill>
              </a:rPr>
              <a:t>সুনামগঞ্জ</a:t>
            </a:r>
            <a:r>
              <a:rPr lang="en-US" dirty="0" smtClean="0">
                <a:solidFill>
                  <a:srgbClr val="FF0000"/>
                </a:solidFill>
              </a:rPr>
              <a:t> । </a:t>
            </a:r>
            <a:r>
              <a:rPr lang="en-US" dirty="0" err="1" smtClean="0">
                <a:solidFill>
                  <a:srgbClr val="FF0000"/>
                </a:solidFill>
              </a:rPr>
              <a:t>মৃত্যু</a:t>
            </a:r>
            <a:r>
              <a:rPr lang="en-US" dirty="0" smtClean="0">
                <a:solidFill>
                  <a:srgbClr val="FF0000"/>
                </a:solidFill>
              </a:rPr>
              <a:t> ১৬-০২-১৯৮৪ </a:t>
            </a:r>
            <a:r>
              <a:rPr lang="en-US" dirty="0" err="1" smtClean="0">
                <a:solidFill>
                  <a:srgbClr val="FF0000"/>
                </a:solidFill>
              </a:rPr>
              <a:t>ইং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লন্ডনে</a:t>
            </a:r>
            <a:r>
              <a:rPr lang="en-US" dirty="0" smtClean="0">
                <a:solidFill>
                  <a:srgbClr val="FF0000"/>
                </a:solidFill>
              </a:rPr>
              <a:t> ।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Placeholder 4" descr="Photo1156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>
          <a:xfrm>
            <a:off x="3581400" y="609600"/>
            <a:ext cx="4695825" cy="3962400"/>
          </a:xfrm>
          <a:solidFill>
            <a:srgbClr val="00B0F0"/>
          </a:solidFill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</a:rPr>
              <a:t>মোহাম্মদ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আতাউল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গনি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ওসমানী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dirty="0" err="1" smtClean="0">
                <a:solidFill>
                  <a:srgbClr val="FF0000"/>
                </a:solidFill>
              </a:rPr>
              <a:t>আমাদের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স্বধীনতা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যুদ্ধের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সর্বাধিনায়ক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</a:rPr>
              <a:t>জন্ম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ঢাকায়</a:t>
            </a:r>
            <a:r>
              <a:rPr lang="en-US" sz="4000" dirty="0" smtClean="0">
                <a:solidFill>
                  <a:srgbClr val="FFFF00"/>
                </a:solidFill>
              </a:rPr>
              <a:t> ২৯-১০১৯৪১, </a:t>
            </a:r>
            <a:r>
              <a:rPr lang="en-US" sz="4000" dirty="0" err="1" smtClean="0">
                <a:solidFill>
                  <a:srgbClr val="FFFF00"/>
                </a:solidFill>
              </a:rPr>
              <a:t>শীহদ</a:t>
            </a:r>
            <a:r>
              <a:rPr lang="en-US" sz="4000" dirty="0" smtClean="0">
                <a:solidFill>
                  <a:srgbClr val="FFFF00"/>
                </a:solidFill>
              </a:rPr>
              <a:t>  ২০-০৮-১৯৭১ 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5" name="Picture Placeholder 4" descr="Photo1157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আমাদের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সাত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বীর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শ্রেষ্ঠ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সন্তানদের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একজন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ফ্লাইট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লেফটেন্যান্ট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বীরশ্রেষ্ঠ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মতিউর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রহমান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যিনি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যুদ্ধকালীন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সময়ে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পশ্চিম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পাকিস্তানে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কর্মরত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ছিলেন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। </a:t>
            </a:r>
            <a:endParaRPr lang="en-US" sz="32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00B050"/>
                </a:solidFill>
              </a:rPr>
              <a:t>জন্ম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টাঙ্গাইল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করোটিয়া</a:t>
            </a:r>
            <a:r>
              <a:rPr lang="en-US" dirty="0" smtClean="0">
                <a:solidFill>
                  <a:srgbClr val="00B050"/>
                </a:solidFill>
              </a:rPr>
              <a:t>  ১৮৯৯ </a:t>
            </a:r>
            <a:r>
              <a:rPr lang="en-US" dirty="0" err="1" smtClean="0">
                <a:solidFill>
                  <a:srgbClr val="00B050"/>
                </a:solidFill>
              </a:rPr>
              <a:t>মৃত্যু</a:t>
            </a:r>
            <a:r>
              <a:rPr lang="en-US" dirty="0" smtClean="0">
                <a:solidFill>
                  <a:srgbClr val="00B050"/>
                </a:solidFill>
              </a:rPr>
              <a:t> ১৯৭৭ </a:t>
            </a:r>
            <a:r>
              <a:rPr lang="en-US" dirty="0" err="1" smtClean="0">
                <a:solidFill>
                  <a:srgbClr val="00B050"/>
                </a:solidFill>
              </a:rPr>
              <a:t>ঢাকা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" name="Picture Placeholder 4" descr="Photo1158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660066"/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ফজিলাতুন্নেসা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ঢাকা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বিশ্ব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বিদ্যালয়ের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প্রথম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মুসলিম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ছাত্রী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যিনি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গণিতে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প্রথম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শ্রেণীতে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প্রথম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হন</a:t>
            </a:r>
            <a:endParaRPr lang="en-US" sz="3200" dirty="0" smtClean="0">
              <a:solidFill>
                <a:srgbClr val="0099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নারী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শিক্ষা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উন্নয়নে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বিশেষ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অবদান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রাখেন</a:t>
            </a:r>
            <a:r>
              <a:rPr lang="en-US" sz="32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। </a:t>
            </a:r>
            <a:endParaRPr lang="en-US" sz="3200" dirty="0">
              <a:solidFill>
                <a:srgbClr val="0099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2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7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18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0.33295 L 1.11022E-16 2.19653E-6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9900"/>
          </a:solidFill>
        </p:spPr>
        <p:txBody>
          <a:bodyPr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জন্ম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বরিশাল</a:t>
            </a:r>
            <a:r>
              <a:rPr lang="en-US" sz="2800" dirty="0" smtClean="0">
                <a:solidFill>
                  <a:srgbClr val="FF0000"/>
                </a:solidFill>
              </a:rPr>
              <a:t> ১৭ </a:t>
            </a:r>
            <a:r>
              <a:rPr lang="en-US" sz="2800" dirty="0" err="1" smtClean="0">
                <a:solidFill>
                  <a:srgbClr val="FF0000"/>
                </a:solidFill>
              </a:rPr>
              <a:t>ফেব্রুয়ালী</a:t>
            </a:r>
            <a:r>
              <a:rPr lang="en-US" sz="2800" dirty="0" smtClean="0">
                <a:solidFill>
                  <a:srgbClr val="FF0000"/>
                </a:solidFill>
              </a:rPr>
              <a:t> ১৮৯৯ </a:t>
            </a:r>
            <a:r>
              <a:rPr lang="en-US" sz="2800" dirty="0" err="1" smtClean="0">
                <a:solidFill>
                  <a:srgbClr val="FF0000"/>
                </a:solidFill>
              </a:rPr>
              <a:t>মৃত্য</a:t>
            </a: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err="1" smtClean="0">
                <a:solidFill>
                  <a:srgbClr val="FF0000"/>
                </a:solidFill>
              </a:rPr>
              <a:t>কলকাতায়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ট্রাম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দুর্ঘটনায়</a:t>
            </a:r>
            <a:r>
              <a:rPr lang="en-US" sz="2800" dirty="0" smtClean="0">
                <a:solidFill>
                  <a:srgbClr val="FF0000"/>
                </a:solidFill>
              </a:rPr>
              <a:t> ১৮৫৪ । 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Placeholder 4" descr="Photo1159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জীবনান্দ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দাশ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তিমির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হননের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কবি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।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ইংরেজী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সাহিত্যে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দ্বিতীয়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শ্রেণীতে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এম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কবি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সাহিত্যিক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জন্ম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১৮৯৯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পশ্চিম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বঙ্গের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বর্ধমান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জেলার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চুরুলিয়া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গ্রামে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।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মৃত্যু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২৯আগষ্ট ১৯৭৬ ।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Placeholder 4" descr="Photo1160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বাঙলা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সাহিত্যাকাশে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ধুমকেতুর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মত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আগমন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বিদ্রোহী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কবি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রোমান্টিক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কবি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গীতি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কবি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নজরুল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ইসলাম</a:t>
            </a:r>
            <a:endParaRPr lang="en-US" sz="36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78 0  L 0.25 0.16115  L 0.072 0.16115  L 0 0  Z" pathEditMode="relative" ptsTypes="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78 0  L 0.25 0.16115  L 0.072 0.16115  L 0 0  Z" pathEditMode="relative" ptsTypes="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জন্ম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পায়রা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বন্দ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গ্রাম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রাংপুর</a:t>
            </a:r>
            <a:r>
              <a:rPr lang="en-US" dirty="0" smtClean="0">
                <a:solidFill>
                  <a:schemeClr val="tx1"/>
                </a:solidFill>
              </a:rPr>
              <a:t> ০৯ </a:t>
            </a:r>
            <a:r>
              <a:rPr lang="en-US" dirty="0" err="1" smtClean="0">
                <a:solidFill>
                  <a:schemeClr val="tx1"/>
                </a:solidFill>
              </a:rPr>
              <a:t>ডিসেম্বর</a:t>
            </a:r>
            <a:r>
              <a:rPr lang="en-US" dirty="0" smtClean="0">
                <a:solidFill>
                  <a:schemeClr val="tx1"/>
                </a:solidFill>
              </a:rPr>
              <a:t> ১৮৮০ </a:t>
            </a:r>
            <a:r>
              <a:rPr lang="en-US" dirty="0" err="1" smtClean="0">
                <a:solidFill>
                  <a:schemeClr val="tx1"/>
                </a:solidFill>
              </a:rPr>
              <a:t>ইং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মৃত্যু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কলকাতায়</a:t>
            </a:r>
            <a:r>
              <a:rPr lang="en-US" dirty="0" smtClean="0">
                <a:solidFill>
                  <a:schemeClr val="tx1"/>
                </a:solidFill>
              </a:rPr>
              <a:t> ০৯ </a:t>
            </a:r>
            <a:r>
              <a:rPr lang="en-US" dirty="0" err="1" smtClean="0">
                <a:solidFill>
                  <a:schemeClr val="tx1"/>
                </a:solidFill>
              </a:rPr>
              <a:t>ডিসেম্বর</a:t>
            </a:r>
            <a:r>
              <a:rPr lang="en-US" dirty="0" smtClean="0">
                <a:solidFill>
                  <a:schemeClr val="tx1"/>
                </a:solidFill>
              </a:rPr>
              <a:t> ১৯৩২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Placeholder 4" descr="Photo1161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বেগম</a:t>
            </a:r>
            <a:r>
              <a:rPr lang="en-US" sz="48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রোকেয়া</a:t>
            </a:r>
            <a:r>
              <a:rPr lang="en-US" sz="48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সাখাওয়াত</a:t>
            </a:r>
            <a:r>
              <a:rPr lang="en-US" sz="48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হোসেন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নারী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শিক্ষা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বিস্তারের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অগ্রপথিক</a:t>
            </a:r>
            <a:r>
              <a:rPr lang="en-US" sz="4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397  0.033 -0.0586  0.058 -0.0586  C 0.095 -0.0586  0.125 -0.02264  0.125 0.02264  C 0.125 0.03729  0.122 0.05061  0.116 0.06259  C 0.117 0.06259  0 0.24239  0 0.24372  C 0 0.24239  -0.117 0.06259  -0.116 0.06259  C -0.122 0.05061  -0.125 0.03729  -0.125 0.02264  C -0.125 -0.02264  -0.095 -0.0586  -0.057 -0.0586  C -0.033 -0.0586  -0.012 -0.02397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397  0.033 -0.0586  0.058 -0.0586  C 0.095 -0.0586  0.125 -0.02264  0.125 0.02264  C 0.125 0.03729  0.122 0.05061  0.116 0.06259  C 0.117 0.06259  0 0.24239  0 0.24372  C 0 0.24239  -0.117 0.06259  -0.116 0.06259  C -0.122 0.05061  -0.125 0.03729  -0.125 0.02264  C -0.125 -0.02264  -0.095 -0.0586  -0.057 -0.0586  C -0.033 -0.0586  -0.012 -0.02397  0 0  Z" pathEditMode="relative" ptsTypes="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67 0  L 0.21 0.22241  L -0.04 0.22241  L 0 0  Z" pathEditMode="relative" ptsTypes="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6763E-6 L 0.16701 -1.6763E-6 L 0.21007 0.22243 L -0.03993 0.22243 L 1.66667E-6 -1.6763E-6 Z " pathEditMode="relative" ptsTypes="FFFFF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জন্ম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 ১৭৭২ 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হরিশপুর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গ্রাম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ঝিনাইদহ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মতান্তরে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ভাঁড়রা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গ্রামে</a:t>
            </a:r>
            <a:r>
              <a:rPr lang="en-US" sz="28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।  ১৭-১০-১৮৯০  </a:t>
            </a:r>
            <a:endParaRPr lang="en-US" sz="28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Placeholder 4" descr="Photo1162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2727" b="2272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বাউল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সাধক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লালন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শাহ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।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মানব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প্রেমের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গান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রচনা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মানব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ধর্ম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প্রচারের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আধ্যাত্বিক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সাধক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3124200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নির্মাতা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রফিকুল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ইসলাম</a:t>
            </a:r>
            <a:endParaRPr lang="en-US" sz="4000" dirty="0" smtClean="0">
              <a:solidFill>
                <a:srgbClr val="0099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নুকালী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বহুপার্শ্বিক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শাহজাদপুর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সিরাজগঞ্জ</a:t>
            </a:r>
            <a:r>
              <a:rPr lang="en-US" sz="4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। </a:t>
            </a:r>
            <a:endParaRPr lang="en-US" sz="4000" dirty="0">
              <a:solidFill>
                <a:srgbClr val="0099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6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ধর্য্য</a:t>
            </a:r>
            <a:r>
              <a:rPr lang="en-US" sz="6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সহকারে</a:t>
            </a:r>
            <a:r>
              <a:rPr lang="en-US" sz="6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উপভোগ</a:t>
            </a:r>
            <a:r>
              <a:rPr lang="en-US" sz="6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করার</a:t>
            </a:r>
            <a:r>
              <a:rPr lang="en-US" sz="6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জন্য</a:t>
            </a:r>
            <a:r>
              <a:rPr lang="en-US" sz="6000" dirty="0" smtClean="0">
                <a:solidFill>
                  <a:srgbClr val="00990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6000" dirty="0">
              <a:solidFill>
                <a:srgbClr val="0099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 advTm="5000">
    <p:sndAc>
      <p:stSnd>
        <p:snd r:embed="rId2" name="applaus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145</TotalTime>
  <Words>379</Words>
  <Application>Microsoft Office PowerPoint</Application>
  <PresentationFormat>On-screen Show (4:3)</PresentationFormat>
  <Paragraphs>33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সকল শ্রেণীর শিক্ষার্থীদের  জন্য </vt:lpstr>
      <vt:lpstr>Slide 2</vt:lpstr>
      <vt:lpstr>এই বিখ্যাত কবি ০৭-০৫-১৮৬১ সালে কলকাতার জোড়া সাকোর ঠাকুল পরিবারে জন্মগ্রহণ করেন এবং ০৭-০৮-১৯৪১ সালে  </vt:lpstr>
      <vt:lpstr>জন্ম ১৭ মার্চ ১৯২০ শহীদ ১৫ আগষ্ট ১৯৭৫</vt:lpstr>
      <vt:lpstr>জন্ম  ২৬ জুলাই ১৮৬৫ মৃত্যু ১৩ সেপ্টেম্বর ১৯১০</vt:lpstr>
      <vt:lpstr>জন্ম ২৫ জানুয়ারী ১৮২৪ যশোরের সাগর দাড়ী গ্রামে । মৃত্যু  ২৯ জুন ১৯৭৩</vt:lpstr>
      <vt:lpstr>জন্ম ০১-১১-১৯১৮ সুনামগঞ্জ । মৃত্যু ১৬-০২-১৯৮৪ ইং লন্ডনে । </vt:lpstr>
      <vt:lpstr>জন্ম ঢাকায় ২৯-১০১৯৪১, শীহদ  ২০-০৮-১৯৭১ </vt:lpstr>
      <vt:lpstr>জন্ম টাঙ্গাইল করোটিয়া  ১৮৯৯ মৃত্যু ১৯৭৭ ঢাকা </vt:lpstr>
      <vt:lpstr>জন্ম বরিশাল ১৭ ফেব্রুয়ালী ১৮৯৯ মৃত্য  কলকাতায় ট্রাম দুর্ঘটনায় ১৮৫৪ । </vt:lpstr>
      <vt:lpstr>জন্ম ১৮৯৯ পশ্চিম বঙ্গের বর্ধমান জেলার চুরুলিয়া গ্রামে । মৃত্যু ২৯আগষ্ট ১৯৭৬ । </vt:lpstr>
      <vt:lpstr>জন্ম পায়রা বন্দ গ্রাম রাংপুর ০৯ ডিসেম্বর ১৮৮০ ইং মৃত্যু কলকাতায় ০৯ ডিসেম্বর ১৯৩২</vt:lpstr>
      <vt:lpstr>জন্ম  ১৭৭২  হরিশপুর গ্রাম, ঝিনাইদহ , মতান্তরে ভাঁড়রা গ্রামে ।  ১৭-১০-১৮৯০  </vt:lpstr>
      <vt:lpstr>ধন্যবাদ ধর্য্য সহকারে উপভোগ করার জন্য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বিখ্যাত ব্যক্তিদের  জন্ম ও মৃত্যু তারিখ </dc:title>
  <dc:creator>Personal</dc:creator>
  <cp:lastModifiedBy>Personal</cp:lastModifiedBy>
  <cp:revision>59</cp:revision>
  <dcterms:created xsi:type="dcterms:W3CDTF">2006-08-16T00:00:00Z</dcterms:created>
  <dcterms:modified xsi:type="dcterms:W3CDTF">2014-02-12T08:10:39Z</dcterms:modified>
</cp:coreProperties>
</file>